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04" autoAdjust="0"/>
  </p:normalViewPr>
  <p:slideViewPr>
    <p:cSldViewPr snapToGrid="0" snapToObjects="1">
      <p:cViewPr>
        <p:scale>
          <a:sx n="20" d="100"/>
          <a:sy n="20" d="100"/>
        </p:scale>
        <p:origin x="-2848" y="-17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9A85A-5284-3D4C-B1C6-4F1BE3D6778D}" type="datetimeFigureOut">
              <a:rPr lang="en-US" smtClean="0"/>
              <a:t>9/9/16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E896F-40A2-F843-9BE3-DAA9C0AF3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56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9A85A-5284-3D4C-B1C6-4F1BE3D6778D}" type="datetimeFigureOut">
              <a:rPr lang="en-US" smtClean="0"/>
              <a:t>9/9/16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E896F-40A2-F843-9BE3-DAA9C0AF3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12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9A85A-5284-3D4C-B1C6-4F1BE3D6778D}" type="datetimeFigureOut">
              <a:rPr lang="en-US" smtClean="0"/>
              <a:t>9/9/16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E896F-40A2-F843-9BE3-DAA9C0AF3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5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9A85A-5284-3D4C-B1C6-4F1BE3D6778D}" type="datetimeFigureOut">
              <a:rPr lang="en-US" smtClean="0"/>
              <a:t>9/9/16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E896F-40A2-F843-9BE3-DAA9C0AF3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81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9A85A-5284-3D4C-B1C6-4F1BE3D6778D}" type="datetimeFigureOut">
              <a:rPr lang="en-US" smtClean="0"/>
              <a:t>9/9/16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E896F-40A2-F843-9BE3-DAA9C0AF3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07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9A85A-5284-3D4C-B1C6-4F1BE3D6778D}" type="datetimeFigureOut">
              <a:rPr lang="en-US" smtClean="0"/>
              <a:t>9/9/16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E896F-40A2-F843-9BE3-DAA9C0AF3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27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9A85A-5284-3D4C-B1C6-4F1BE3D6778D}" type="datetimeFigureOut">
              <a:rPr lang="en-US" smtClean="0"/>
              <a:t>9/9/16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E896F-40A2-F843-9BE3-DAA9C0AF3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21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9A85A-5284-3D4C-B1C6-4F1BE3D6778D}" type="datetimeFigureOut">
              <a:rPr lang="en-US" smtClean="0"/>
              <a:t>9/9/16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E896F-40A2-F843-9BE3-DAA9C0AF3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84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9A85A-5284-3D4C-B1C6-4F1BE3D6778D}" type="datetimeFigureOut">
              <a:rPr lang="en-US" smtClean="0"/>
              <a:t>9/9/16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E896F-40A2-F843-9BE3-DAA9C0AF3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35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9A85A-5284-3D4C-B1C6-4F1BE3D6778D}" type="datetimeFigureOut">
              <a:rPr lang="en-US" smtClean="0"/>
              <a:t>9/9/16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E896F-40A2-F843-9BE3-DAA9C0AF3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28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9A85A-5284-3D4C-B1C6-4F1BE3D6778D}" type="datetimeFigureOut">
              <a:rPr lang="en-US" smtClean="0"/>
              <a:t>9/9/16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E896F-40A2-F843-9BE3-DAA9C0AF3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38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9A85A-5284-3D4C-B1C6-4F1BE3D6778D}" type="datetimeFigureOut">
              <a:rPr lang="en-US" smtClean="0"/>
              <a:t>9/9/16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E896F-40A2-F843-9BE3-DAA9C0AF3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61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9376743" y="-11603208"/>
            <a:ext cx="22884099" cy="19701494"/>
            <a:chOff x="-9376743" y="-7036105"/>
            <a:chExt cx="22884099" cy="19701494"/>
          </a:xfrm>
        </p:grpSpPr>
        <p:pic>
          <p:nvPicPr>
            <p:cNvPr id="4" name="Picture 3" descr="702_2628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798950" y="-4254499"/>
              <a:ext cx="9498934" cy="6128344"/>
            </a:xfrm>
            <a:prstGeom prst="rect">
              <a:avLst/>
            </a:prstGeom>
          </p:spPr>
        </p:pic>
        <p:pic>
          <p:nvPicPr>
            <p:cNvPr id="5" name="Picture 4" descr="702_846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516" y="-7036105"/>
              <a:ext cx="6069483" cy="8868091"/>
            </a:xfrm>
            <a:prstGeom prst="rect">
              <a:avLst/>
            </a:prstGeom>
          </p:spPr>
        </p:pic>
        <p:pic>
          <p:nvPicPr>
            <p:cNvPr id="10" name="Picture 9" descr="14215610_1065656693541169_1953765907_o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376743" y="1250586"/>
              <a:ext cx="8743287" cy="6557466"/>
            </a:xfrm>
            <a:prstGeom prst="rect">
              <a:avLst/>
            </a:prstGeom>
          </p:spPr>
        </p:pic>
        <p:pic>
          <p:nvPicPr>
            <p:cNvPr id="12" name="Picture 11" descr="702_2318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213" y="3695754"/>
              <a:ext cx="10305143" cy="7449915"/>
            </a:xfrm>
            <a:prstGeom prst="rect">
              <a:avLst/>
            </a:prstGeom>
          </p:spPr>
        </p:pic>
        <p:pic>
          <p:nvPicPr>
            <p:cNvPr id="9" name="Picture 8" descr="13509450_1009779199128919_1828823116_o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9257" y="-2459748"/>
              <a:ext cx="5675600" cy="7567467"/>
            </a:xfrm>
            <a:prstGeom prst="rect">
              <a:avLst/>
            </a:prstGeom>
          </p:spPr>
        </p:pic>
        <p:pic>
          <p:nvPicPr>
            <p:cNvPr id="8" name="Picture 7" descr="IMG_3589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85951" y="6785428"/>
              <a:ext cx="7839949" cy="5879961"/>
            </a:xfrm>
            <a:prstGeom prst="rect">
              <a:avLst/>
            </a:prstGeom>
          </p:spPr>
        </p:pic>
        <p:pic>
          <p:nvPicPr>
            <p:cNvPr id="7" name="Picture 6" descr="IMG_3087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6028" y="1419560"/>
              <a:ext cx="6831940" cy="6831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6445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Macintosh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UW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Jingyu Li</dc:creator>
  <cp:lastModifiedBy>Jingyu Li</cp:lastModifiedBy>
  <cp:revision>3</cp:revision>
  <dcterms:created xsi:type="dcterms:W3CDTF">2016-09-10T03:21:30Z</dcterms:created>
  <dcterms:modified xsi:type="dcterms:W3CDTF">2016-09-10T03:41:10Z</dcterms:modified>
</cp:coreProperties>
</file>